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2" r:id="rId2"/>
    <p:sldId id="264" r:id="rId3"/>
    <p:sldId id="263" r:id="rId4"/>
    <p:sldId id="272" r:id="rId5"/>
    <p:sldId id="273" r:id="rId6"/>
    <p:sldId id="267" r:id="rId7"/>
    <p:sldId id="271" r:id="rId8"/>
    <p:sldId id="277" r:id="rId9"/>
    <p:sldId id="265" r:id="rId10"/>
    <p:sldId id="257" r:id="rId11"/>
    <p:sldId id="269" r:id="rId12"/>
    <p:sldId id="270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66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F3A93-62ED-BA45-B0DA-3626C4222ABF}" type="datetimeFigureOut">
              <a:rPr lang="en-US" smtClean="0"/>
              <a:t>8/29/20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771-D676-4E4B-96EB-156AC5183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26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9A771-D676-4E4B-96EB-156AC51832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39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86EE-A966-7543-B038-806ABBD62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DB06C0-4849-1745-854D-D79E9464F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E2302-30D3-5341-873C-EBF83933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CB8DC-DF57-C34E-B67D-4BAFFB89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2EAF6-4190-C94A-985C-5DDAF44EA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6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C833-ACEF-CF4C-9B1A-E9D10C0C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8A438-C4A3-D348-91BE-A5C66CEBA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E4969-9C4A-9F4B-ADFB-3944BA0C6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BD651-9486-4D41-A6BF-E57CC358D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52362-D43C-664E-8E05-8D393A94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5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C0D0-3CE0-D144-A0F6-6D1154E0A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DB2C8-833A-854A-AB20-A87FB5E40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96976-EA03-8D4C-A790-EF6E36DFF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6625-135E-8244-88A6-D6D1FE87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2F78C-4F68-0A41-869A-CD06F6BA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8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BD64-DD27-5D44-8ECC-23539D7D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93D65-4E20-094B-A738-3AEE1DD05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7F5A3-B467-964D-8657-F3AF50955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9F0E5-2E0F-F146-BACD-CA63C623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30F86-833D-2846-954C-0D1ADED6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64584-9858-F14A-81F5-4F3AC55B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4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83186-EFCD-C542-9D30-205D82D0F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FF140-E82F-154E-BB4E-6CD19AF9C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10C60-E4B8-1B46-8EAE-673827255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ADA3D6-25F0-9345-B5FE-C9F045FD7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DE5871-B639-454C-B729-237A87637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0BBBD-14FC-9D42-AEBB-FCE28721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DE753F-B766-E34E-A748-72F33C30F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794BAC-58C6-8D4E-AF07-34270955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4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B6B20-4D1F-CC44-8C40-89AA9FA52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9307C-9B6C-134E-BCF5-B78879A6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F401E2-688A-9245-BE4B-831014D2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DF47E-7596-534C-B7D8-D3FF5EB98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9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E87937-76F8-424F-ABCA-C6FABD77D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955C4-4CC9-3948-A3DE-D3A077646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B6D45-3011-534A-86D2-31F1E7251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0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2450-C271-9F47-93F9-313EEE3C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88303-8454-CF47-B36F-07785DAC1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EBA3F-C3FE-0641-88DA-D0B4F4F7E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8EDC8-329D-D548-8E92-6B342D77C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B2346-14D3-D349-92C6-6922B6533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71C4F-2688-7B45-8534-D78FAECE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5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5846A-B369-8645-9939-BE0C0CE10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085F40-0056-6C4B-9FAC-133F929038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3C57A-D470-F648-87D1-812A7C25E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3F317-73D4-C340-A79B-C9E42B8C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38F7D-6888-494F-AAE6-CF71C3505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335D4-72F4-034E-95DC-656B5593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5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26EF-390E-7D43-809F-59EB74E3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53CF01-7D4A-BD47-B201-E7EA269E4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0989-C10C-8B4A-9D48-D22D068A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39363-F3A5-294D-AE2C-18D3A693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F9514-1EFF-3740-B6E3-9F3A4A26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2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D5A4BF-5878-F24E-91D6-F66E87EB41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5AE246-8780-4645-8AE4-0FDD8CB69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E33AE-257E-1F4E-AE45-216E8C19F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0D2E0-2DFB-984F-AE32-EC2E18B9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76688-5C52-0445-AE47-BF324EB9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9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C57F8F-10A8-9B48-83DA-DF3FB433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D25CC-1470-DA47-AC30-0EC7DA81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A9E1-CDAD-C546-BF9D-A99B8456F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EC1CA-76B2-9B48-806C-FDFF99A458A1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83744-A208-8D48-951A-7FECBD048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CC2CD-BC51-A94F-9E56-0FDD05893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A6285-26BB-D446-A30F-86B626692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140B0C1B-61DD-5D40-8A9A-D9192025A4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57150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57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counter, table, bird&#10;&#10;Description automatically generated">
            <a:extLst>
              <a:ext uri="{FF2B5EF4-FFF2-40B4-BE49-F238E27FC236}">
                <a16:creationId xmlns:a16="http://schemas.microsoft.com/office/drawing/2014/main" id="{CB8F7708-9BFE-724B-9226-858A86D88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20" y="775663"/>
            <a:ext cx="7543760" cy="517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1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ke, chocolate, sitting, small&#10;&#10;Description automatically generated">
            <a:extLst>
              <a:ext uri="{FF2B5EF4-FFF2-40B4-BE49-F238E27FC236}">
                <a16:creationId xmlns:a16="http://schemas.microsoft.com/office/drawing/2014/main" id="{9769CAF5-48A9-7443-9133-43C236CFFE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81" y="1733468"/>
            <a:ext cx="4822847" cy="3391064"/>
          </a:xfrm>
          <a:prstGeom prst="rect">
            <a:avLst/>
          </a:prstGeom>
        </p:spPr>
      </p:pic>
      <p:pic>
        <p:nvPicPr>
          <p:cNvPr id="5" name="Picture 4" descr="A close up of a nest&#10;&#10;Description automatically generated">
            <a:extLst>
              <a:ext uri="{FF2B5EF4-FFF2-40B4-BE49-F238E27FC236}">
                <a16:creationId xmlns:a16="http://schemas.microsoft.com/office/drawing/2014/main" id="{5D1997D8-67A9-B140-8D03-31D429DE3E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225" y="1733468"/>
            <a:ext cx="5070750" cy="339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24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clothing, hat, sitting, table&#10;&#10;Description automatically generated">
            <a:extLst>
              <a:ext uri="{FF2B5EF4-FFF2-40B4-BE49-F238E27FC236}">
                <a16:creationId xmlns:a16="http://schemas.microsoft.com/office/drawing/2014/main" id="{2A304FD3-F77F-2845-98A7-162535F47B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38298" y="1088137"/>
            <a:ext cx="4571999" cy="4571999"/>
          </a:xfrm>
          <a:prstGeom prst="rect">
            <a:avLst/>
          </a:prstGeom>
        </p:spPr>
      </p:pic>
      <p:pic>
        <p:nvPicPr>
          <p:cNvPr id="9" name="Picture 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7782D0F6-2796-AA4C-9C87-CCDAF73DC4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469" y="975361"/>
            <a:ext cx="4555984" cy="46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evice&#10;&#10;Description automatically generated">
            <a:extLst>
              <a:ext uri="{FF2B5EF4-FFF2-40B4-BE49-F238E27FC236}">
                <a16:creationId xmlns:a16="http://schemas.microsoft.com/office/drawing/2014/main" id="{DA0CF87C-4292-B945-9E1A-49FCB201FC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424" y="1141734"/>
            <a:ext cx="4323952" cy="3902367"/>
          </a:xfrm>
          <a:prstGeom prst="rect">
            <a:avLst/>
          </a:prstGeom>
        </p:spPr>
      </p:pic>
      <p:pic>
        <p:nvPicPr>
          <p:cNvPr id="4" name="Picture 3" descr="A picture containing indoor, sitting, vase, table&#10;&#10;Description automatically generated">
            <a:extLst>
              <a:ext uri="{FF2B5EF4-FFF2-40B4-BE49-F238E27FC236}">
                <a16:creationId xmlns:a16="http://schemas.microsoft.com/office/drawing/2014/main" id="{70408CF9-3B60-DC46-B279-A2C70DE32B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59295" y="584392"/>
            <a:ext cx="5160749" cy="516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40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white, door, sign&#10;&#10;Description automatically generated">
            <a:extLst>
              <a:ext uri="{FF2B5EF4-FFF2-40B4-BE49-F238E27FC236}">
                <a16:creationId xmlns:a16="http://schemas.microsoft.com/office/drawing/2014/main" id="{DEB953DD-314A-0542-8CB3-6278EDA44F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1190" y="955539"/>
            <a:ext cx="5132931" cy="5087427"/>
          </a:xfrm>
          <a:prstGeom prst="rect">
            <a:avLst/>
          </a:prstGeom>
        </p:spPr>
      </p:pic>
      <p:pic>
        <p:nvPicPr>
          <p:cNvPr id="4" name="Picture 3" descr="A picture containing animal, sitting, table, small&#10;&#10;Description automatically generated">
            <a:extLst>
              <a:ext uri="{FF2B5EF4-FFF2-40B4-BE49-F238E27FC236}">
                <a16:creationId xmlns:a16="http://schemas.microsoft.com/office/drawing/2014/main" id="{994A1C97-E0C8-CD4B-9868-9B76B27C6D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352" y="932787"/>
            <a:ext cx="5199888" cy="519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3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white, hanging, table&#10;&#10;Description automatically generated">
            <a:extLst>
              <a:ext uri="{FF2B5EF4-FFF2-40B4-BE49-F238E27FC236}">
                <a16:creationId xmlns:a16="http://schemas.microsoft.com/office/drawing/2014/main" id="{77C862B0-B720-DC4B-A215-211CC1AB97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22649" y="1049880"/>
            <a:ext cx="6102096" cy="4576572"/>
          </a:xfrm>
          <a:prstGeom prst="rect">
            <a:avLst/>
          </a:prstGeom>
        </p:spPr>
      </p:pic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B11610B-B413-DD48-972F-171A84F4FD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1" y="523813"/>
            <a:ext cx="5330233" cy="587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4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laptop, sitting, computer&#10;&#10;Description automatically generated">
            <a:extLst>
              <a:ext uri="{FF2B5EF4-FFF2-40B4-BE49-F238E27FC236}">
                <a16:creationId xmlns:a16="http://schemas.microsoft.com/office/drawing/2014/main" id="{D0C630B9-5B11-C740-A6E7-DDE35898E3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5832" y="258576"/>
            <a:ext cx="2419729" cy="1814797"/>
          </a:xfrm>
          <a:prstGeom prst="rect">
            <a:avLst/>
          </a:prstGeom>
        </p:spPr>
      </p:pic>
      <p:pic>
        <p:nvPicPr>
          <p:cNvPr id="5" name="Picture 4" descr="A large empty room&#10;&#10;Description automatically generated">
            <a:extLst>
              <a:ext uri="{FF2B5EF4-FFF2-40B4-BE49-F238E27FC236}">
                <a16:creationId xmlns:a16="http://schemas.microsoft.com/office/drawing/2014/main" id="{BCA21C2D-45B6-394F-97BB-1A67F1220F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82911" y="3566305"/>
            <a:ext cx="4293441" cy="1671858"/>
          </a:xfrm>
          <a:prstGeom prst="rect">
            <a:avLst/>
          </a:prstGeom>
        </p:spPr>
      </p:pic>
      <p:pic>
        <p:nvPicPr>
          <p:cNvPr id="7" name="Picture 6" descr="A picture containing doughnut, donut, sitting, table&#10;&#10;Description automatically generated">
            <a:extLst>
              <a:ext uri="{FF2B5EF4-FFF2-40B4-BE49-F238E27FC236}">
                <a16:creationId xmlns:a16="http://schemas.microsoft.com/office/drawing/2014/main" id="{DF0910DC-FDEA-9E47-8C17-618500BD45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614" y="258576"/>
            <a:ext cx="6327817" cy="632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52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ature, rain&#10;&#10;Description automatically generated">
            <a:extLst>
              <a:ext uri="{FF2B5EF4-FFF2-40B4-BE49-F238E27FC236}">
                <a16:creationId xmlns:a16="http://schemas.microsoft.com/office/drawing/2014/main" id="{72876810-471C-5245-99AC-BA6CC1850F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7904" y="853820"/>
            <a:ext cx="9156192" cy="51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2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parking, white&#10;&#10;Description automatically generated">
            <a:extLst>
              <a:ext uri="{FF2B5EF4-FFF2-40B4-BE49-F238E27FC236}">
                <a16:creationId xmlns:a16="http://schemas.microsoft.com/office/drawing/2014/main" id="{2D248C95-EC36-C14C-BB53-F3B28353D64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45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wooden, table, building&#10;&#10;Description automatically generated">
            <a:extLst>
              <a:ext uri="{FF2B5EF4-FFF2-40B4-BE49-F238E27FC236}">
                <a16:creationId xmlns:a16="http://schemas.microsoft.com/office/drawing/2014/main" id="{93D1D79A-1031-EE46-B09F-AFDBB1F97E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503" y="753082"/>
            <a:ext cx="6711697" cy="552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3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wooden, sitting, table&#10;&#10;Description automatically generated">
            <a:extLst>
              <a:ext uri="{FF2B5EF4-FFF2-40B4-BE49-F238E27FC236}">
                <a16:creationId xmlns:a16="http://schemas.microsoft.com/office/drawing/2014/main" id="{D1F335DF-E219-B143-A9C6-EDFE5A3888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5871" y="608468"/>
            <a:ext cx="7138417" cy="56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4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701DF2-4ECA-964C-B4D1-0ECE53C86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035" y="864108"/>
            <a:ext cx="5129784" cy="5129784"/>
          </a:xfrm>
          <a:prstGeom prst="rect">
            <a:avLst/>
          </a:prstGeom>
        </p:spPr>
      </p:pic>
      <p:pic>
        <p:nvPicPr>
          <p:cNvPr id="5" name="Picture 4" descr="A picture containing water, sitting, table, ship&#10;&#10;Description automatically generated">
            <a:extLst>
              <a:ext uri="{FF2B5EF4-FFF2-40B4-BE49-F238E27FC236}">
                <a16:creationId xmlns:a16="http://schemas.microsoft.com/office/drawing/2014/main" id="{F615B817-7F90-DA45-BFD4-F4029F3AE3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905" y="987552"/>
            <a:ext cx="5487228" cy="465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15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4424</TotalTime>
  <Words>1</Words>
  <Application>Microsoft Macintosh PowerPoint</Application>
  <PresentationFormat>Widescreen</PresentationFormat>
  <Paragraphs>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Light</dc:creator>
  <cp:lastModifiedBy>Julie Light</cp:lastModifiedBy>
  <cp:revision>13</cp:revision>
  <dcterms:created xsi:type="dcterms:W3CDTF">2020-05-08T12:51:31Z</dcterms:created>
  <dcterms:modified xsi:type="dcterms:W3CDTF">2020-08-29T11:04:52Z</dcterms:modified>
</cp:coreProperties>
</file>